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WAterpolo</a:t>
            </a:r>
            <a:r>
              <a:rPr lang="es-MX" dirty="0" smtClean="0"/>
              <a:t> </a:t>
            </a:r>
            <a:r>
              <a:rPr lang="es-MX" dirty="0" smtClean="0"/>
              <a:t>3 “b”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Principales reglas de este deporte:</a:t>
            </a:r>
            <a:br>
              <a:rPr lang="es-MX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Cantidad de jugadores 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Tiempo de juego y períodos 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Dimensiones de la piscina: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Profundidad de la piscina: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Dimensiones de los arcos:</a:t>
            </a:r>
            <a:endParaRPr lang="es-MX" dirty="0" smtClean="0"/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Pesos y dimensiones de la pelota:</a:t>
            </a:r>
            <a:endParaRPr lang="es-MX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7 Ubicaciones de los jugadores y nombres:</a:t>
            </a:r>
          </a:p>
          <a:p>
            <a:pPr marL="0" indent="0">
              <a:buNone/>
            </a:pPr>
            <a:r>
              <a:rPr lang="es-MX" dirty="0" smtClean="0"/>
              <a:t>8 Atribuciones del arquero:</a:t>
            </a:r>
          </a:p>
          <a:p>
            <a:pPr marL="0" indent="0">
              <a:buNone/>
            </a:pPr>
            <a:r>
              <a:rPr lang="es-MX" dirty="0" smtClean="0"/>
              <a:t>9 Validez del gol: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41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76</TotalTime>
  <Words>61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Circuito</vt:lpstr>
      <vt:lpstr>WAterpolo 3 “b”</vt:lpstr>
      <vt:lpstr>Principales reglas de este deporte: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1 “A”</dc:title>
  <dc:creator>Alejandro Fonseca</dc:creator>
  <cp:lastModifiedBy>Alejandro Fonseca</cp:lastModifiedBy>
  <cp:revision>9</cp:revision>
  <dcterms:created xsi:type="dcterms:W3CDTF">2020-08-14T14:52:58Z</dcterms:created>
  <dcterms:modified xsi:type="dcterms:W3CDTF">2020-09-02T12:59:46Z</dcterms:modified>
</cp:coreProperties>
</file>